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7" r:id="rId19"/>
    <p:sldId id="278" r:id="rId20"/>
    <p:sldId id="279" r:id="rId21"/>
    <p:sldId id="280" r:id="rId22"/>
    <p:sldId id="274" r:id="rId23"/>
    <p:sldId id="275" r:id="rId24"/>
    <p:sldId id="276" r:id="rId25"/>
    <p:sldId id="281" r:id="rId26"/>
    <p:sldId id="282" r:id="rId27"/>
    <p:sldId id="283" r:id="rId28"/>
    <p:sldId id="284" r:id="rId29"/>
    <p:sldId id="286" r:id="rId30"/>
    <p:sldId id="287" r:id="rId31"/>
    <p:sldId id="288" r:id="rId32"/>
    <p:sldId id="289" r:id="rId33"/>
    <p:sldId id="290" r:id="rId34"/>
    <p:sldId id="285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10627-E27A-48E7-AE6F-B9DCAF4268A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53A7-6572-4DB9-A484-3514E881A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9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10627-E27A-48E7-AE6F-B9DCAF4268A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53A7-6572-4DB9-A484-3514E881A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59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10627-E27A-48E7-AE6F-B9DCAF4268A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53A7-6572-4DB9-A484-3514E881A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5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10627-E27A-48E7-AE6F-B9DCAF4268A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53A7-6572-4DB9-A484-3514E881A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8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10627-E27A-48E7-AE6F-B9DCAF4268A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53A7-6572-4DB9-A484-3514E881A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8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10627-E27A-48E7-AE6F-B9DCAF4268A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53A7-6572-4DB9-A484-3514E881A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76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10627-E27A-48E7-AE6F-B9DCAF4268A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53A7-6572-4DB9-A484-3514E881A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2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10627-E27A-48E7-AE6F-B9DCAF4268A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53A7-6572-4DB9-A484-3514E881A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8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10627-E27A-48E7-AE6F-B9DCAF4268A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53A7-6572-4DB9-A484-3514E881A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30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10627-E27A-48E7-AE6F-B9DCAF4268A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53A7-6572-4DB9-A484-3514E881A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87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10627-E27A-48E7-AE6F-B9DCAF4268A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53A7-6572-4DB9-A484-3514E881A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2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10627-E27A-48E7-AE6F-B9DCAF4268A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753A7-6572-4DB9-A484-3514E881A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5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3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1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6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6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2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1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6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2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6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1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7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9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0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7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5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28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0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3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8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5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5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9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4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0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5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0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2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8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3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0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95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6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0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0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0</Words>
  <Application>Microsoft Office PowerPoint</Application>
  <PresentationFormat>Widescreen</PresentationFormat>
  <Paragraphs>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ITC Infotech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Mascarenhas Anjelina Victor</dc:creator>
  <cp:lastModifiedBy>Mascarenhas Anjelina Victor</cp:lastModifiedBy>
  <cp:revision>2</cp:revision>
  <dcterms:created xsi:type="dcterms:W3CDTF">2017-11-30T05:54:52Z</dcterms:created>
  <dcterms:modified xsi:type="dcterms:W3CDTF">2017-11-30T06:37:24Z</dcterms:modified>
</cp:coreProperties>
</file>